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зентация_золотая маска H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" y="0"/>
            <a:ext cx="91430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зентация_золотая маска HU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" y="0"/>
            <a:ext cx="91430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зентация_золотая маска HU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" y="0"/>
            <a:ext cx="91430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зентация_золотая маска HU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" y="0"/>
            <a:ext cx="91430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зентация_золотая маска HU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" y="0"/>
            <a:ext cx="914302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Diavetítés a képernyőre (4:3 oldalarány)</PresentationFormat>
  <Paragraphs>0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8" baseType="lpstr">
      <vt:lpstr>Arial</vt:lpstr>
      <vt:lpstr>Calibri</vt:lpstr>
      <vt:lpstr>Тема Office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Anton</dc:creator>
  <cp:lastModifiedBy>Marianna Fórizs</cp:lastModifiedBy>
  <cp:revision>1</cp:revision>
  <dcterms:created xsi:type="dcterms:W3CDTF">2018-10-10T10:30:52Z</dcterms:created>
  <dcterms:modified xsi:type="dcterms:W3CDTF">2020-03-21T11:55:16Z</dcterms:modified>
</cp:coreProperties>
</file>